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3" r:id="rId5"/>
    <p:sldId id="262" r:id="rId6"/>
    <p:sldId id="260" r:id="rId7"/>
    <p:sldId id="264" r:id="rId8"/>
    <p:sldId id="259" r:id="rId9"/>
    <p:sldId id="266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147483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147483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147483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147483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147483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147483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147483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147483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147483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147483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147483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2147483000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63;&#1055;&#1044;&#1090;&#1070;\Desktop\&#1053;&#1077;%20&#1090;&#1074;&#1086;&#1103;%20&#1074;&#1110;&#1081;&#1085;&#1072;%20&#1087;&#1086;&#1089;&#1083;&#1077;&#1076;&#1085;&#1080;&#1081;%20&#1087;&#1088;&#1080;&#1087;&#1077;&#1074;.mp3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е твоя війна последний припе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  <p:pic>
        <p:nvPicPr>
          <p:cNvPr id="1026" name="Picture 2" descr="H:\блок пост\DSCN92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90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Чернігівський обласний Палац дітей та юнацтва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блок пост\DSCN9201.JPG"/>
          <p:cNvPicPr>
            <a:picLocks noChangeAspect="1" noChangeArrowheads="1"/>
          </p:cNvPicPr>
          <p:nvPr/>
        </p:nvPicPr>
        <p:blipFill>
          <a:blip r:embed="rId2" cstate="print"/>
          <a:srcRect r="1963" b="2766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блок пост\DSCN9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0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блок пост\DSCN9190.JPG"/>
          <p:cNvPicPr>
            <a:picLocks noChangeAspect="1" noChangeArrowheads="1"/>
          </p:cNvPicPr>
          <p:nvPr/>
        </p:nvPicPr>
        <p:blipFill>
          <a:blip r:embed="rId2" cstate="print"/>
          <a:srcRect l="12200" t="19237" r="5872"/>
          <a:stretch>
            <a:fillRect/>
          </a:stretch>
        </p:blipFill>
        <p:spPr bwMode="auto">
          <a:xfrm>
            <a:off x="-1" y="0"/>
            <a:ext cx="927445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блок пост\фото Щорса\шкуренко\DSCN0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76"/>
            <a:ext cx="9144000" cy="68587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блок пост\фото Щорса\шкуренко\DSCN0588.JPG"/>
          <p:cNvPicPr>
            <a:picLocks noChangeAspect="1" noChangeArrowheads="1"/>
          </p:cNvPicPr>
          <p:nvPr/>
        </p:nvPicPr>
        <p:blipFill>
          <a:blip r:embed="rId2" cstate="print"/>
          <a:srcRect l="13441" b="155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:\блок пост\фото Щорса\IMG_8089.JPG"/>
          <p:cNvPicPr>
            <a:picLocks noChangeAspect="1" noChangeArrowheads="1"/>
          </p:cNvPicPr>
          <p:nvPr/>
        </p:nvPicPr>
        <p:blipFill>
          <a:blip r:embed="rId2" cstate="print"/>
          <a:srcRect r="11881"/>
          <a:stretch>
            <a:fillRect/>
          </a:stretch>
        </p:blipFill>
        <p:spPr bwMode="auto">
          <a:xfrm>
            <a:off x="0" y="-1"/>
            <a:ext cx="9144000" cy="69178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блок пост\DSCN9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0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блок пост\DSCN9166.JPG"/>
          <p:cNvPicPr>
            <a:picLocks noChangeAspect="1" noChangeArrowheads="1"/>
          </p:cNvPicPr>
          <p:nvPr/>
        </p:nvPicPr>
        <p:blipFill>
          <a:blip r:embed="rId2" cstate="print"/>
          <a:srcRect l="2338" t="11524" r="12988" b="38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ЧПДтЮ\Desktop\DSCN91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0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</Words>
  <Application>Microsoft Office PowerPoint</Application>
  <PresentationFormat>Экран (4:3)</PresentationFormat>
  <Paragraphs>1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ЧПДтЮ</cp:lastModifiedBy>
  <cp:revision>4</cp:revision>
  <dcterms:modified xsi:type="dcterms:W3CDTF">2017-10-26T13:26:26Z</dcterms:modified>
</cp:coreProperties>
</file>